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x="13004800" cy="9753600"/>
  <p:notesSz cx="6858000" cy="9144000"/>
  <p:defaultTextStyle>
    <a:lvl1pPr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1pPr>
    <a:lvl2pPr indent="2286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2pPr>
    <a:lvl3pPr indent="4572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3pPr>
    <a:lvl4pPr indent="6858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4pPr>
    <a:lvl5pPr indent="9144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5pPr>
    <a:lvl6pPr indent="11430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6pPr>
    <a:lvl7pPr indent="13716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7pPr>
    <a:lvl8pPr indent="16002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8pPr>
    <a:lvl9pPr indent="18288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3C0FC">
              <a:alpha val="2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497FC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065C1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065C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308B16">
              <a:alpha val="3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2D713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08B16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08B1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BF630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F2428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6" name="Shape 3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1pPr>
    <a:lvl2pPr indent="2286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2pPr>
    <a:lvl3pPr indent="4572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3pPr>
    <a:lvl4pPr indent="6858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4pPr>
    <a:lvl5pPr indent="9144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5pPr>
    <a:lvl6pPr indent="11430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6pPr>
    <a:lvl7pPr indent="13716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7pPr>
    <a:lvl8pPr indent="16002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8pPr>
    <a:lvl9pPr indent="18288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>
            <p:ph type="title"/>
          </p:nvPr>
        </p:nvSpPr>
        <p:spPr>
          <a:xfrm>
            <a:off x="952499" y="253999"/>
            <a:ext cx="11099801" cy="2159001"/>
          </a:xfrm>
          <a:prstGeom prst="rect">
            <a:avLst/>
          </a:prstGeom>
        </p:spPr>
        <p:txBody>
          <a:bodyPr/>
          <a:lstStyle>
            <a:lvl1pPr>
              <a:defRPr sz="58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58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1" name="Shape 31"/>
          <p:cNvSpPr/>
          <p:nvPr>
            <p:ph type="body" idx="1"/>
          </p:nvPr>
        </p:nvSpPr>
        <p:spPr>
          <a:xfrm>
            <a:off x="952499" y="2590800"/>
            <a:ext cx="11099801" cy="6286500"/>
          </a:xfrm>
          <a:prstGeom prst="rect">
            <a:avLst/>
          </a:prstGeom>
        </p:spPr>
        <p:txBody>
          <a:bodyPr/>
          <a:lstStyle>
            <a:lvl1pPr marL="421105" indent="-421105">
              <a:defRPr sz="3600"/>
            </a:lvl1pPr>
            <a:lvl2pPr marL="865605" indent="-421105">
              <a:defRPr sz="3600"/>
            </a:lvl2pPr>
            <a:lvl3pPr marL="1310105" indent="-421105">
              <a:defRPr sz="3600"/>
            </a:lvl3pPr>
            <a:lvl4pPr marL="1754605" indent="-421105">
              <a:defRPr sz="3600"/>
            </a:lvl4pPr>
            <a:lvl5pPr marL="2199105" indent="-421105">
              <a:defRPr sz="36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>
            <p:ph type="title"/>
          </p:nvPr>
        </p:nvSpPr>
        <p:spPr>
          <a:xfrm>
            <a:off x="952499" y="253999"/>
            <a:ext cx="11099801" cy="2159001"/>
          </a:xfrm>
          <a:prstGeom prst="rect">
            <a:avLst/>
          </a:prstGeom>
        </p:spPr>
        <p:txBody>
          <a:bodyPr/>
          <a:lstStyle>
            <a:lvl1pPr>
              <a:defRPr sz="58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58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4" name="Shape 34"/>
          <p:cNvSpPr/>
          <p:nvPr>
            <p:ph type="body" idx="1"/>
          </p:nvPr>
        </p:nvSpPr>
        <p:spPr>
          <a:xfrm>
            <a:off x="952499" y="2590800"/>
            <a:ext cx="11099801" cy="6286500"/>
          </a:xfrm>
          <a:prstGeom prst="rect">
            <a:avLst/>
          </a:prstGeom>
        </p:spPr>
        <p:txBody>
          <a:bodyPr/>
          <a:lstStyle>
            <a:lvl1pPr marL="421105" indent="-421105">
              <a:defRPr sz="3600"/>
            </a:lvl1pPr>
            <a:lvl2pPr marL="865605" indent="-421105">
              <a:defRPr sz="3600"/>
            </a:lvl2pPr>
            <a:lvl3pPr marL="1310105" indent="-421105">
              <a:defRPr sz="3600"/>
            </a:lvl3pPr>
            <a:lvl4pPr marL="1754605" indent="-421105">
              <a:defRPr sz="3600"/>
            </a:lvl4pPr>
            <a:lvl5pPr marL="2199105" indent="-421105">
              <a:defRPr sz="36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b="0">
                <a:latin typeface="+mn-lt"/>
                <a:ea typeface="+mn-ea"/>
                <a:cs typeface="+mn-cs"/>
                <a:sym typeface="Helvetica Light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952500" y="47625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  <a:endParaRPr sz="3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  <a:endParaRPr sz="3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  <a:endParaRPr sz="3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  <a:endParaRPr sz="3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231900" indent="-342900">
              <a:spcBef>
                <a:spcPts val="3200"/>
              </a:spcBef>
              <a:defRPr sz="2800"/>
            </a:lvl3pPr>
            <a:lvl4pPr marL="1676400" indent="-342900">
              <a:spcBef>
                <a:spcPts val="3200"/>
              </a:spcBef>
              <a:defRPr sz="2800"/>
            </a:lvl4pPr>
            <a:lvl5pPr marL="2120900" indent="-342900">
              <a:spcBef>
                <a:spcPts val="32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One</a:t>
            </a:r>
            <a:endParaRPr sz="2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Two</a:t>
            </a:r>
            <a:endParaRPr sz="2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Three</a:t>
            </a:r>
            <a:endParaRPr sz="2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Four</a:t>
            </a:r>
            <a:endParaRPr sz="2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  <a:endParaRPr sz="3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  <a:endParaRPr sz="3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  <a:endParaRPr sz="3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  <a:endParaRPr sz="3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  <a:endParaRPr sz="3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  <a:endParaRPr sz="3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  <a:endParaRPr sz="3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  <a:endParaRPr sz="3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transition spd="med" advClick="1"/>
  <p:txStyles>
    <p:titleStyle>
      <a:lvl1pPr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1pPr>
      <a:lvl2pPr indent="2286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2pPr>
      <a:lvl3pPr indent="4572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3pPr>
      <a:lvl4pPr indent="6858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4pPr>
      <a:lvl5pPr indent="9144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5pPr>
      <a:lvl6pPr indent="11430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6pPr>
      <a:lvl7pPr indent="13716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7pPr>
      <a:lvl8pPr indent="16002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8pPr>
      <a:lvl9pPr indent="18288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9pPr>
    </p:titleStyle>
    <p:bodyStyle>
      <a:lvl1pPr marL="444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1pPr>
      <a:lvl2pPr marL="889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2pPr>
      <a:lvl3pPr marL="1333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3pPr>
      <a:lvl4pPr marL="1778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4pPr>
      <a:lvl5pPr marL="2222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5pPr>
      <a:lvl6pPr marL="2667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6pPr>
      <a:lvl7pPr marL="3111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7pPr>
      <a:lvl8pPr marL="3556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8pPr>
      <a:lvl9pPr marL="4000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title"/>
          </p:nvPr>
        </p:nvSpPr>
        <p:spPr>
          <a:xfrm>
            <a:off x="952499" y="253999"/>
            <a:ext cx="11099801" cy="1014067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9" name="Shape 39"/>
          <p:cNvSpPr/>
          <p:nvPr>
            <p:ph type="body" idx="1"/>
          </p:nvPr>
        </p:nvSpPr>
        <p:spPr>
          <a:xfrm>
            <a:off x="952499" y="1363860"/>
            <a:ext cx="11099801" cy="7513440"/>
          </a:xfrm>
          <a:prstGeom prst="rect">
            <a:avLst/>
          </a:prstGeom>
        </p:spPr>
        <p:txBody>
          <a:bodyPr/>
          <a:lstStyle/>
          <a:p>
            <a:pPr lvl="0" marL="0" indent="0" algn="ctr">
              <a:buSzTx/>
              <a:buNone/>
            </a:pP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>
            <p:ph type="title"/>
          </p:nvPr>
        </p:nvSpPr>
        <p:spPr>
          <a:xfrm>
            <a:off x="952499" y="253999"/>
            <a:ext cx="11099801" cy="1014067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5800">
                <a:solidFill>
                  <a:srgbClr val="FFFFFF"/>
                </a:solidFill>
              </a:rPr>
              <a:t>Mighty to Save</a:t>
            </a:r>
          </a:p>
        </p:txBody>
      </p:sp>
      <p:sp>
        <p:nvSpPr>
          <p:cNvPr id="42" name="Shape 42"/>
          <p:cNvSpPr/>
          <p:nvPr>
            <p:ph type="body" idx="1"/>
          </p:nvPr>
        </p:nvSpPr>
        <p:spPr>
          <a:xfrm>
            <a:off x="952499" y="1363860"/>
            <a:ext cx="11099801" cy="7513440"/>
          </a:xfrm>
          <a:prstGeom prst="rect">
            <a:avLst/>
          </a:prstGeom>
        </p:spPr>
        <p:txBody>
          <a:bodyPr/>
          <a:lstStyle/>
          <a:p>
            <a:pPr lvl="0" marL="0" indent="0" algn="ctr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Verse 1</a:t>
            </a:r>
            <a:br>
              <a:rPr sz="3600">
                <a:solidFill>
                  <a:srgbClr val="FFFFFF"/>
                </a:solidFill>
              </a:rPr>
            </a:br>
            <a:r>
              <a:rPr sz="3600">
                <a:solidFill>
                  <a:srgbClr val="FFFFFF"/>
                </a:solidFill>
              </a:rPr>
              <a:t>D                            A</a:t>
            </a:r>
            <a:br>
              <a:rPr sz="3600">
                <a:solidFill>
                  <a:srgbClr val="FFFFFF"/>
                </a:solidFill>
              </a:rPr>
            </a:br>
            <a:r>
              <a:rPr sz="3600">
                <a:solidFill>
                  <a:srgbClr val="FFFFFF"/>
                </a:solidFill>
              </a:rPr>
              <a:t>Everyone needs compassion</a:t>
            </a:r>
            <a:br>
              <a:rPr sz="3600">
                <a:solidFill>
                  <a:srgbClr val="FFFFFF"/>
                </a:solidFill>
              </a:rPr>
            </a:br>
            <a:r>
              <a:rPr sz="3600">
                <a:solidFill>
                  <a:srgbClr val="FFFFFF"/>
                </a:solidFill>
              </a:rPr>
              <a:t>                          F#m</a:t>
            </a:r>
            <a:br>
              <a:rPr sz="3600">
                <a:solidFill>
                  <a:srgbClr val="FFFFFF"/>
                </a:solidFill>
              </a:rPr>
            </a:br>
            <a:r>
              <a:rPr sz="3600">
                <a:solidFill>
                  <a:srgbClr val="FFFFFF"/>
                </a:solidFill>
              </a:rPr>
              <a:t>Love that's never failing</a:t>
            </a:r>
            <a:br>
              <a:rPr sz="3600">
                <a:solidFill>
                  <a:srgbClr val="FFFFFF"/>
                </a:solidFill>
              </a:rPr>
            </a:br>
            <a:r>
              <a:rPr sz="3600">
                <a:solidFill>
                  <a:srgbClr val="FFFFFF"/>
                </a:solidFill>
              </a:rPr>
              <a:t>        E</a:t>
            </a:r>
            <a:br>
              <a:rPr sz="3600">
                <a:solidFill>
                  <a:srgbClr val="FFFFFF"/>
                </a:solidFill>
              </a:rPr>
            </a:br>
            <a:r>
              <a:rPr sz="3600">
                <a:solidFill>
                  <a:srgbClr val="FFFFFF"/>
                </a:solidFill>
              </a:rPr>
              <a:t>Let mercy fall on me</a:t>
            </a:r>
            <a:br>
              <a:rPr sz="3600">
                <a:solidFill>
                  <a:srgbClr val="FFFFFF"/>
                </a:solidFill>
              </a:rPr>
            </a:br>
            <a:r>
              <a:rPr sz="3600">
                <a:solidFill>
                  <a:srgbClr val="FFFFFF"/>
                </a:solidFill>
              </a:rPr>
              <a:t>D                           A</a:t>
            </a:r>
            <a:br>
              <a:rPr sz="3600">
                <a:solidFill>
                  <a:srgbClr val="FFFFFF"/>
                </a:solidFill>
              </a:rPr>
            </a:br>
            <a:r>
              <a:rPr sz="3600">
                <a:solidFill>
                  <a:srgbClr val="FFFFFF"/>
                </a:solidFill>
              </a:rPr>
              <a:t>Everyone needs forgiveness</a:t>
            </a:r>
            <a:br>
              <a:rPr sz="3600">
                <a:solidFill>
                  <a:srgbClr val="FFFFFF"/>
                </a:solidFill>
              </a:rPr>
            </a:br>
            <a:r>
              <a:rPr sz="3600">
                <a:solidFill>
                  <a:srgbClr val="FFFFFF"/>
                </a:solidFill>
              </a:rPr>
              <a:t>                            F#m</a:t>
            </a:r>
            <a:br>
              <a:rPr sz="3600">
                <a:solidFill>
                  <a:srgbClr val="FFFFFF"/>
                </a:solidFill>
              </a:rPr>
            </a:br>
            <a:r>
              <a:rPr sz="3600">
                <a:solidFill>
                  <a:srgbClr val="FFFFFF"/>
                </a:solidFill>
              </a:rPr>
              <a:t>The kindness of a Savior</a:t>
            </a:r>
            <a:br>
              <a:rPr sz="3600">
                <a:solidFill>
                  <a:srgbClr val="FFFFFF"/>
                </a:solidFill>
              </a:rPr>
            </a:br>
            <a:r>
              <a:rPr sz="3600">
                <a:solidFill>
                  <a:srgbClr val="FFFFFF"/>
                </a:solidFill>
              </a:rPr>
              <a:t>        E                    D, E, D, E</a:t>
            </a:r>
            <a:br>
              <a:rPr sz="3600">
                <a:solidFill>
                  <a:srgbClr val="FFFFFF"/>
                </a:solidFill>
              </a:rPr>
            </a:br>
            <a:r>
              <a:rPr sz="3600">
                <a:solidFill>
                  <a:srgbClr val="FFFFFF"/>
                </a:solidFill>
              </a:rPr>
              <a:t>The hope of nations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>
            <p:ph type="title"/>
          </p:nvPr>
        </p:nvSpPr>
        <p:spPr>
          <a:xfrm>
            <a:off x="952499" y="253999"/>
            <a:ext cx="11099801" cy="1014067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5800">
                <a:solidFill>
                  <a:srgbClr val="FFFFFF"/>
                </a:solidFill>
              </a:rPr>
              <a:t>Mighty to Save</a:t>
            </a:r>
          </a:p>
        </p:txBody>
      </p:sp>
      <p:sp>
        <p:nvSpPr>
          <p:cNvPr id="45" name="Shape 45"/>
          <p:cNvSpPr/>
          <p:nvPr>
            <p:ph type="body" idx="1"/>
          </p:nvPr>
        </p:nvSpPr>
        <p:spPr>
          <a:xfrm>
            <a:off x="952499" y="1363860"/>
            <a:ext cx="11099801" cy="7513440"/>
          </a:xfrm>
          <a:prstGeom prst="rect">
            <a:avLst/>
          </a:prstGeom>
        </p:spPr>
        <p:txBody>
          <a:bodyPr/>
          <a:lstStyle/>
          <a:p>
            <a:pPr lvl="0" marL="0" indent="0" algn="ctr" defTabSz="525779">
              <a:spcBef>
                <a:spcPts val="3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239">
                <a:solidFill>
                  <a:srgbClr val="FFFFFF"/>
                </a:solidFill>
              </a:rPr>
              <a:t>Chorus 1</a:t>
            </a:r>
            <a:br>
              <a:rPr sz="3239">
                <a:solidFill>
                  <a:srgbClr val="FFFFFF"/>
                </a:solidFill>
              </a:rPr>
            </a:br>
            <a:r>
              <a:rPr sz="3239">
                <a:solidFill>
                  <a:srgbClr val="FFFFFF"/>
                </a:solidFill>
              </a:rPr>
              <a:t>A</a:t>
            </a:r>
            <a:br>
              <a:rPr sz="3239">
                <a:solidFill>
                  <a:srgbClr val="FFFFFF"/>
                </a:solidFill>
              </a:rPr>
            </a:br>
            <a:r>
              <a:rPr sz="3239">
                <a:solidFill>
                  <a:srgbClr val="FFFFFF"/>
                </a:solidFill>
              </a:rPr>
              <a:t>Savior</a:t>
            </a:r>
            <a:br>
              <a:rPr sz="3239">
                <a:solidFill>
                  <a:srgbClr val="FFFFFF"/>
                </a:solidFill>
              </a:rPr>
            </a:br>
            <a:r>
              <a:rPr sz="3239">
                <a:solidFill>
                  <a:srgbClr val="FFFFFF"/>
                </a:solidFill>
              </a:rPr>
              <a:t>                           E</a:t>
            </a:r>
            <a:br>
              <a:rPr sz="3239">
                <a:solidFill>
                  <a:srgbClr val="FFFFFF"/>
                </a:solidFill>
              </a:rPr>
            </a:br>
            <a:r>
              <a:rPr sz="3239">
                <a:solidFill>
                  <a:srgbClr val="FFFFFF"/>
                </a:solidFill>
              </a:rPr>
              <a:t>He can move the mountains</a:t>
            </a:r>
            <a:br>
              <a:rPr sz="3239">
                <a:solidFill>
                  <a:srgbClr val="FFFFFF"/>
                </a:solidFill>
              </a:rPr>
            </a:br>
            <a:r>
              <a:rPr sz="3239">
                <a:solidFill>
                  <a:srgbClr val="FFFFFF"/>
                </a:solidFill>
              </a:rPr>
              <a:t>                 D            A</a:t>
            </a:r>
            <a:br>
              <a:rPr sz="3239">
                <a:solidFill>
                  <a:srgbClr val="FFFFFF"/>
                </a:solidFill>
              </a:rPr>
            </a:br>
            <a:r>
              <a:rPr sz="3239">
                <a:solidFill>
                  <a:srgbClr val="FFFFFF"/>
                </a:solidFill>
              </a:rPr>
              <a:t>My God is mighty to save</a:t>
            </a:r>
            <a:br>
              <a:rPr sz="3239">
                <a:solidFill>
                  <a:srgbClr val="FFFFFF"/>
                </a:solidFill>
              </a:rPr>
            </a:br>
            <a:r>
              <a:rPr sz="3239">
                <a:solidFill>
                  <a:srgbClr val="FFFFFF"/>
                </a:solidFill>
              </a:rPr>
              <a:t>        F#m          E</a:t>
            </a:r>
            <a:br>
              <a:rPr sz="3239">
                <a:solidFill>
                  <a:srgbClr val="FFFFFF"/>
                </a:solidFill>
              </a:rPr>
            </a:br>
            <a:r>
              <a:rPr sz="3239">
                <a:solidFill>
                  <a:srgbClr val="FFFFFF"/>
                </a:solidFill>
              </a:rPr>
              <a:t>He is mighty to save  Forever</a:t>
            </a:r>
            <a:br>
              <a:rPr sz="3239">
                <a:solidFill>
                  <a:srgbClr val="FFFFFF"/>
                </a:solidFill>
              </a:rPr>
            </a:br>
            <a:r>
              <a:rPr sz="3239">
                <a:solidFill>
                  <a:srgbClr val="FFFFFF"/>
                </a:solidFill>
              </a:rPr>
              <a:t>                   E</a:t>
            </a:r>
            <a:br>
              <a:rPr sz="3239">
                <a:solidFill>
                  <a:srgbClr val="FFFFFF"/>
                </a:solidFill>
              </a:rPr>
            </a:br>
            <a:r>
              <a:rPr sz="3239">
                <a:solidFill>
                  <a:srgbClr val="FFFFFF"/>
                </a:solidFill>
              </a:rPr>
              <a:t>Author of salvation</a:t>
            </a:r>
            <a:br>
              <a:rPr sz="3239">
                <a:solidFill>
                  <a:srgbClr val="FFFFFF"/>
                </a:solidFill>
              </a:rPr>
            </a:br>
            <a:r>
              <a:rPr sz="3239">
                <a:solidFill>
                  <a:srgbClr val="FFFFFF"/>
                </a:solidFill>
              </a:rPr>
              <a:t>                    D                    A</a:t>
            </a:r>
            <a:br>
              <a:rPr sz="3239">
                <a:solidFill>
                  <a:srgbClr val="FFFFFF"/>
                </a:solidFill>
              </a:rPr>
            </a:br>
            <a:r>
              <a:rPr sz="3239">
                <a:solidFill>
                  <a:srgbClr val="FFFFFF"/>
                </a:solidFill>
              </a:rPr>
              <a:t>He rose and conquered the grave</a:t>
            </a:r>
            <a:br>
              <a:rPr sz="3239">
                <a:solidFill>
                  <a:srgbClr val="FFFFFF"/>
                </a:solidFill>
              </a:rPr>
            </a:br>
            <a:r>
              <a:rPr sz="3239">
                <a:solidFill>
                  <a:srgbClr val="FFFFFF"/>
                </a:solidFill>
              </a:rPr>
              <a:t>            F#m             E</a:t>
            </a:r>
            <a:br>
              <a:rPr sz="3239">
                <a:solidFill>
                  <a:srgbClr val="FFFFFF"/>
                </a:solidFill>
              </a:rPr>
            </a:br>
            <a:r>
              <a:rPr sz="3239">
                <a:solidFill>
                  <a:srgbClr val="FFFFFF"/>
                </a:solidFill>
              </a:rPr>
              <a:t>Jesus conquered the grave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>
            <p:ph type="title"/>
          </p:nvPr>
        </p:nvSpPr>
        <p:spPr>
          <a:xfrm>
            <a:off x="952499" y="253999"/>
            <a:ext cx="11099801" cy="1014067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5800">
                <a:solidFill>
                  <a:srgbClr val="FFFFFF"/>
                </a:solidFill>
              </a:rPr>
              <a:t>Mighty to Save</a:t>
            </a:r>
          </a:p>
        </p:txBody>
      </p:sp>
      <p:sp>
        <p:nvSpPr>
          <p:cNvPr id="48" name="Shape 48"/>
          <p:cNvSpPr/>
          <p:nvPr>
            <p:ph type="body" idx="1"/>
          </p:nvPr>
        </p:nvSpPr>
        <p:spPr>
          <a:xfrm>
            <a:off x="952499" y="1363860"/>
            <a:ext cx="11099801" cy="7513440"/>
          </a:xfrm>
          <a:prstGeom prst="rect">
            <a:avLst/>
          </a:prstGeom>
        </p:spPr>
        <p:txBody>
          <a:bodyPr/>
          <a:lstStyle/>
          <a:p>
            <a:pPr lvl="0" marL="0" indent="0" algn="ctr" defTabSz="457200">
              <a:spcBef>
                <a:spcPts val="1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  <a:t>Verse 2</a:t>
            </a:r>
            <a:br>
              <a:rPr sz="3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</a:br>
            <a:r>
              <a:rPr sz="3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  <a:t>D                            A</a:t>
            </a:r>
            <a:br>
              <a:rPr sz="3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</a:br>
            <a:r>
              <a:rPr sz="3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  <a:t>So take me as You find me</a:t>
            </a:r>
            <a:br>
              <a:rPr sz="3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</a:br>
            <a:r>
              <a:rPr sz="3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  <a:t>                         F#m</a:t>
            </a:r>
            <a:br>
              <a:rPr sz="3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</a:br>
            <a:r>
              <a:rPr sz="3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  <a:t>All my fears and failures</a:t>
            </a:r>
            <a:br>
              <a:rPr sz="3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</a:br>
            <a:r>
              <a:rPr sz="3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  <a:t>E</a:t>
            </a:r>
            <a:br>
              <a:rPr sz="3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</a:br>
            <a:r>
              <a:rPr sz="3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  <a:t>Fill my life again</a:t>
            </a:r>
            <a:br>
              <a:rPr sz="3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</a:br>
            <a:r>
              <a:rPr sz="3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  <a:t>D            A</a:t>
            </a:r>
            <a:br>
              <a:rPr sz="3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</a:br>
            <a:r>
              <a:rPr sz="3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  <a:t>I give my life to follow</a:t>
            </a:r>
            <a:br>
              <a:rPr sz="3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</a:br>
            <a:r>
              <a:rPr sz="3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  <a:t>                      F#m</a:t>
            </a:r>
            <a:br>
              <a:rPr sz="3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</a:br>
            <a:r>
              <a:rPr sz="3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  <a:t>Everything I believe in</a:t>
            </a:r>
            <a:br>
              <a:rPr sz="3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</a:br>
            <a:r>
              <a:rPr sz="3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  <a:t>        E            D, E, D, E</a:t>
            </a:r>
            <a:br>
              <a:rPr sz="3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</a:br>
            <a:r>
              <a:rPr sz="3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  <a:t>Now I surrender</a:t>
            </a:r>
            <a:br>
              <a:rPr sz="3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</a:br>
            <a:r>
              <a:rPr sz="3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  <a:t>(Repeat Chorus)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>
            <p:ph type="title"/>
          </p:nvPr>
        </p:nvSpPr>
        <p:spPr>
          <a:xfrm>
            <a:off x="952499" y="253999"/>
            <a:ext cx="11099801" cy="1014067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5800">
                <a:solidFill>
                  <a:srgbClr val="FFFFFF"/>
                </a:solidFill>
              </a:rPr>
              <a:t>Mighty to Save</a:t>
            </a:r>
          </a:p>
        </p:txBody>
      </p:sp>
      <p:sp>
        <p:nvSpPr>
          <p:cNvPr id="51" name="Shape 51"/>
          <p:cNvSpPr/>
          <p:nvPr>
            <p:ph type="body" idx="1"/>
          </p:nvPr>
        </p:nvSpPr>
        <p:spPr>
          <a:xfrm>
            <a:off x="952499" y="1363860"/>
            <a:ext cx="11099801" cy="7513440"/>
          </a:xfrm>
          <a:prstGeom prst="rect">
            <a:avLst/>
          </a:prstGeom>
        </p:spPr>
        <p:txBody>
          <a:bodyPr/>
          <a:lstStyle/>
          <a:p>
            <a:pPr lvl="0" marL="0" indent="0" algn="ctr" defTabSz="457200">
              <a:spcBef>
                <a:spcPts val="1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  <a:t>Bridge</a:t>
            </a:r>
            <a:br>
              <a:rPr sz="46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</a:br>
            <a:r>
              <a:rPr sz="46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  <a:t>D            </a:t>
            </a:r>
            <a:br>
              <a:rPr sz="46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</a:br>
            <a:r>
              <a:rPr sz="46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  <a:t>Shine your light</a:t>
            </a:r>
            <a:br>
              <a:rPr sz="46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</a:br>
            <a:r>
              <a:rPr sz="46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  <a:t>     A                             E</a:t>
            </a:r>
            <a:br>
              <a:rPr sz="46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</a:br>
            <a:r>
              <a:rPr sz="46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  <a:t>And let the whole world see</a:t>
            </a:r>
            <a:br>
              <a:rPr sz="46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</a:br>
            <a:r>
              <a:rPr sz="46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  <a:t>                    D</a:t>
            </a:r>
            <a:br>
              <a:rPr sz="46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</a:br>
            <a:r>
              <a:rPr sz="46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  <a:t>We're singing for the glory</a:t>
            </a:r>
            <a:br>
              <a:rPr sz="46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</a:br>
            <a:r>
              <a:rPr sz="46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  <a:t>A                E</a:t>
            </a:r>
            <a:br>
              <a:rPr sz="46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</a:br>
            <a:r>
              <a:rPr sz="46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rPr>
              <a:t>Of the risen King Jesus</a:t>
            </a:r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"/>
        <a:ea typeface="Helvetica"/>
        <a:cs typeface="Helvetica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"/>
        <a:ea typeface="Helvetica"/>
        <a:cs typeface="Helvetica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